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willow@shawwood.doncaster.sch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GFQSPl545E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Era_O5PS0bA" TargetMode="External"/><Relationship Id="rId5" Type="http://schemas.openxmlformats.org/officeDocument/2006/relationships/hyperlink" Target="https://www.nationalarchives.gov.uk/education/resources/kindertransport/" TargetMode="External"/><Relationship Id="rId4" Type="http://schemas.openxmlformats.org/officeDocument/2006/relationships/hyperlink" Target="https://www.bbc.co.uk/newsround/4687753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willow@shawwood.doncaster.sch.u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7CBBDD0-4420-4A50-96AB-392F9B97CF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65BA403-54B9-4A0B-BC79-028C495C03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C9E1EF-F10D-48D0-9AD6-BF072298E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Topic and English </a:t>
            </a:r>
            <a:r>
              <a:rPr lang="en-GB" dirty="0"/>
              <a:t>Home Learning</a:t>
            </a:r>
            <a:br>
              <a:rPr lang="en-GB" dirty="0"/>
            </a:br>
            <a:r>
              <a:rPr lang="en-GB" b="1" dirty="0">
                <a:solidFill>
                  <a:srgbClr val="002060"/>
                </a:solidFill>
              </a:rPr>
              <a:t>Kindertransport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sz="1800" b="1" dirty="0">
                <a:solidFill>
                  <a:srgbClr val="002060"/>
                </a:solidFill>
              </a:rPr>
              <a:t>Please email </a:t>
            </a:r>
            <a:r>
              <a:rPr lang="en-GB" sz="1800" b="1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willow@shawwood.doncaster.sch.uk</a:t>
            </a:r>
            <a:r>
              <a:rPr lang="en-GB" sz="1800" b="1" dirty="0">
                <a:solidFill>
                  <a:srgbClr val="002060"/>
                </a:solidFill>
              </a:rPr>
              <a:t/>
            </a:r>
            <a:br>
              <a:rPr lang="en-GB" sz="1800" b="1" dirty="0">
                <a:solidFill>
                  <a:srgbClr val="002060"/>
                </a:solidFill>
              </a:rPr>
            </a:br>
            <a:r>
              <a:rPr lang="en-GB" sz="1800" b="1" dirty="0">
                <a:solidFill>
                  <a:srgbClr val="002060"/>
                </a:solidFill>
              </a:rPr>
              <a:t>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FB6A17D-2A41-4C28-AD3F-89E8B06FA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6037903" cy="914400"/>
          </a:xfrm>
        </p:spPr>
        <p:txBody>
          <a:bodyPr>
            <a:normAutofit/>
          </a:bodyPr>
          <a:lstStyle/>
          <a:p>
            <a:r>
              <a:rPr lang="en-GB" dirty="0"/>
              <a:t>Week beginning Monday 15</a:t>
            </a:r>
            <a:r>
              <a:rPr lang="en-GB" baseline="30000" dirty="0"/>
              <a:t>th</a:t>
            </a:r>
            <a:r>
              <a:rPr lang="en-GB" dirty="0"/>
              <a:t> November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2C0E313C-CE49-4675-88AA-CE5AF0373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574" y="1623753"/>
            <a:ext cx="3458249" cy="36023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C8C6883-513A-4FE8-8B55-7AA2A13A9B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4254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0632639-B30C-4E12-8187-12F8D1A740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CCCD79-5EC1-4604-A9AE-D2D95EFEE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78479"/>
            <a:ext cx="5291666" cy="41010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018054-AACA-463B-B026-8EE9A5650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6" y="2344209"/>
            <a:ext cx="5291666" cy="2169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3D1B33-867D-4301-A4D6-F037DC80D683}"/>
              </a:ext>
            </a:extLst>
          </p:cNvPr>
          <p:cNvSpPr txBox="1"/>
          <p:nvPr/>
        </p:nvSpPr>
        <p:spPr>
          <a:xfrm>
            <a:off x="6852881" y="190170"/>
            <a:ext cx="111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Slide 9</a:t>
            </a:r>
          </a:p>
        </p:txBody>
      </p:sp>
    </p:spTree>
    <p:extLst>
      <p:ext uri="{BB962C8B-B14F-4D97-AF65-F5344CB8AC3E}">
        <p14:creationId xmlns:p14="http://schemas.microsoft.com/office/powerpoint/2010/main" val="3742874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FBD1CB-8D0E-4C62-A94C-712244C0D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688" y="0"/>
            <a:ext cx="890062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CDB5ED-0E3E-4504-A5CE-5CCA574B82B7}"/>
              </a:ext>
            </a:extLst>
          </p:cNvPr>
          <p:cNvSpPr txBox="1"/>
          <p:nvPr/>
        </p:nvSpPr>
        <p:spPr>
          <a:xfrm>
            <a:off x="10252205" y="161342"/>
            <a:ext cx="1749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6"/>
                </a:solidFill>
              </a:rPr>
              <a:t>Create your mind map on here!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724F4EB-CD85-4EA8-9A77-7BEB7467B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6524625"/>
            <a:ext cx="6896100" cy="257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45B064-CCDF-4E3F-A8FA-5FC990C798CA}"/>
              </a:ext>
            </a:extLst>
          </p:cNvPr>
          <p:cNvSpPr txBox="1"/>
          <p:nvPr/>
        </p:nvSpPr>
        <p:spPr>
          <a:xfrm>
            <a:off x="0" y="84397"/>
            <a:ext cx="111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Slide 10</a:t>
            </a:r>
          </a:p>
        </p:txBody>
      </p:sp>
    </p:spTree>
    <p:extLst>
      <p:ext uri="{BB962C8B-B14F-4D97-AF65-F5344CB8AC3E}">
        <p14:creationId xmlns:p14="http://schemas.microsoft.com/office/powerpoint/2010/main" val="377975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072DEC-2E31-4261-BB51-CAF347491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03" y="204788"/>
            <a:ext cx="9007021" cy="3024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E059B04-9AA6-4D6B-B5E6-B145472A1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41642"/>
            <a:ext cx="5394778" cy="33910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83F799-521B-4EFB-82B6-A48277CD1C2B}"/>
              </a:ext>
            </a:extLst>
          </p:cNvPr>
          <p:cNvSpPr txBox="1"/>
          <p:nvPr/>
        </p:nvSpPr>
        <p:spPr>
          <a:xfrm>
            <a:off x="184603" y="3429000"/>
            <a:ext cx="5684352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What was Kindertransport?</a:t>
            </a:r>
          </a:p>
          <a:p>
            <a:endParaRPr lang="en-GB" dirty="0"/>
          </a:p>
          <a:p>
            <a:r>
              <a:rPr lang="en-GB" dirty="0"/>
              <a:t>Read the information from pages 1- 4 and complete the task. You can find additional information on the following websites:</a:t>
            </a:r>
          </a:p>
          <a:p>
            <a:r>
              <a:rPr lang="en-GB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https://www.bbc.co.uk/newsround/46877532</a:t>
            </a:r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https://www.nationalarchives.gov.uk/education/resources/kindertransport/</a:t>
            </a:r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https://www.youtube.com/watch?v=Era_O5PS0bA</a:t>
            </a:r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https://www.youtube.com/watch?v=GFQSPl545EA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7034E6-0BCF-4AC8-AEF6-54ADB1368B04}"/>
              </a:ext>
            </a:extLst>
          </p:cNvPr>
          <p:cNvSpPr txBox="1"/>
          <p:nvPr/>
        </p:nvSpPr>
        <p:spPr>
          <a:xfrm>
            <a:off x="10375641" y="737118"/>
            <a:ext cx="111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Slide 1</a:t>
            </a:r>
          </a:p>
        </p:txBody>
      </p:sp>
    </p:spTree>
    <p:extLst>
      <p:ext uri="{BB962C8B-B14F-4D97-AF65-F5344CB8AC3E}">
        <p14:creationId xmlns:p14="http://schemas.microsoft.com/office/powerpoint/2010/main" val="315056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3331F5-B61E-4DDE-9DC1-0BF72E5F3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208705"/>
            <a:ext cx="7391400" cy="5429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1D94DB-E2BE-4C31-A358-39F52937A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62" y="3325070"/>
            <a:ext cx="9134475" cy="3324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64099F-CCBF-4A8E-8A57-6C6A25B107A9}"/>
              </a:ext>
            </a:extLst>
          </p:cNvPr>
          <p:cNvSpPr txBox="1"/>
          <p:nvPr/>
        </p:nvSpPr>
        <p:spPr>
          <a:xfrm>
            <a:off x="10375641" y="737118"/>
            <a:ext cx="111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Slide 2</a:t>
            </a:r>
          </a:p>
        </p:txBody>
      </p:sp>
    </p:spTree>
    <p:extLst>
      <p:ext uri="{BB962C8B-B14F-4D97-AF65-F5344CB8AC3E}">
        <p14:creationId xmlns:p14="http://schemas.microsoft.com/office/powerpoint/2010/main" val="84050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C87B2C-789E-452B-A414-D2040E1C4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487" y="285750"/>
            <a:ext cx="9077325" cy="278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C36A5F-6BEB-4D90-8773-CAD79617D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87" y="3162300"/>
            <a:ext cx="9039225" cy="2114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1CD943C-F6CF-4AFB-97ED-D33C10519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486" y="5372100"/>
            <a:ext cx="9039225" cy="1390650"/>
          </a:xfrm>
          <a:prstGeom prst="rect">
            <a:avLst/>
          </a:prstGeom>
        </p:spPr>
      </p:pic>
      <p:pic>
        <p:nvPicPr>
          <p:cNvPr id="1026" name="Picture 2" descr="Holocaust Memorial Day Trust | 1 December 1938: The first Kindertransport  leaves Berlin">
            <a:extLst>
              <a:ext uri="{FF2B5EF4-FFF2-40B4-BE49-F238E27FC236}">
                <a16:creationId xmlns:a16="http://schemas.microsoft.com/office/drawing/2014/main" xmlns="" id="{EC207BCA-0A5F-4B1D-9130-F171DAB5E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2300"/>
            <a:ext cx="267588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ndertransport: Britain&amp;#39;s response to the growing refugee crisis in 1938 |  GNM education centre | The Guardian">
            <a:extLst>
              <a:ext uri="{FF2B5EF4-FFF2-40B4-BE49-F238E27FC236}">
                <a16:creationId xmlns:a16="http://schemas.microsoft.com/office/drawing/2014/main" xmlns="" id="{055B8EA7-8DC4-4A88-A0F5-094BDF7DF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285749"/>
            <a:ext cx="250507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DC30FE8-5214-4880-9CFE-D534CCFE8049}"/>
              </a:ext>
            </a:extLst>
          </p:cNvPr>
          <p:cNvSpPr txBox="1"/>
          <p:nvPr/>
        </p:nvSpPr>
        <p:spPr>
          <a:xfrm>
            <a:off x="1034136" y="2792968"/>
            <a:ext cx="111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Slide 3</a:t>
            </a:r>
          </a:p>
        </p:txBody>
      </p:sp>
    </p:spTree>
    <p:extLst>
      <p:ext uri="{BB962C8B-B14F-4D97-AF65-F5344CB8AC3E}">
        <p14:creationId xmlns:p14="http://schemas.microsoft.com/office/powerpoint/2010/main" val="180675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A04E78-BB7C-4C37-93EC-A7DF119CF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04775"/>
            <a:ext cx="802413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F8ADBE-2F5C-432B-91BB-1C8CDBEAB252}"/>
              </a:ext>
            </a:extLst>
          </p:cNvPr>
          <p:cNvSpPr txBox="1"/>
          <p:nvPr/>
        </p:nvSpPr>
        <p:spPr>
          <a:xfrm>
            <a:off x="8534400" y="428625"/>
            <a:ext cx="3362325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Monday 15</a:t>
            </a:r>
            <a:r>
              <a:rPr lang="en-GB" sz="2000" b="1" u="sng" baseline="30000" dirty="0"/>
              <a:t>th</a:t>
            </a:r>
            <a:r>
              <a:rPr lang="en-GB" sz="2000" b="1" u="sng" dirty="0"/>
              <a:t> November Task</a:t>
            </a:r>
          </a:p>
          <a:p>
            <a:endParaRPr lang="en-GB" b="1" dirty="0"/>
          </a:p>
          <a:p>
            <a:r>
              <a:rPr lang="en-GB" b="1" dirty="0"/>
              <a:t>After reading the information on Kindertransport (slides 1-4) create a timeline of events. </a:t>
            </a:r>
          </a:p>
          <a:p>
            <a:endParaRPr lang="en-GB" b="1" dirty="0"/>
          </a:p>
          <a:p>
            <a:r>
              <a:rPr lang="en-GB" b="1" dirty="0"/>
              <a:t>Be creative as you can, you can include pictures and evidence.</a:t>
            </a:r>
          </a:p>
          <a:p>
            <a:endParaRPr lang="en-GB" b="1" dirty="0"/>
          </a:p>
          <a:p>
            <a:r>
              <a:rPr lang="en-GB" b="1" dirty="0"/>
              <a:t>If you have access to the internet, it may be useful for you to research and add any additional information you find to you timeline.</a:t>
            </a:r>
          </a:p>
          <a:p>
            <a:endParaRPr lang="en-GB" b="1" dirty="0"/>
          </a:p>
          <a:p>
            <a:r>
              <a:rPr lang="en-GB" b="1" dirty="0"/>
              <a:t>Please send your work into </a:t>
            </a:r>
            <a:r>
              <a:rPr lang="en-GB" b="1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willow@shawwood.doncaster.sch.uk</a:t>
            </a:r>
            <a:endParaRPr lang="en-GB" b="1" dirty="0">
              <a:solidFill>
                <a:srgbClr val="7030A0"/>
              </a:solidFill>
            </a:endParaRPr>
          </a:p>
          <a:p>
            <a:endParaRPr lang="en-GB" b="1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0A8925-1C3F-43D0-A1A3-29592AAB6DA8}"/>
              </a:ext>
            </a:extLst>
          </p:cNvPr>
          <p:cNvSpPr txBox="1"/>
          <p:nvPr/>
        </p:nvSpPr>
        <p:spPr>
          <a:xfrm>
            <a:off x="6858001" y="104775"/>
            <a:ext cx="111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Slide 4</a:t>
            </a:r>
          </a:p>
        </p:txBody>
      </p:sp>
    </p:spTree>
    <p:extLst>
      <p:ext uri="{BB962C8B-B14F-4D97-AF65-F5344CB8AC3E}">
        <p14:creationId xmlns:p14="http://schemas.microsoft.com/office/powerpoint/2010/main" val="40338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E19E1D-B305-4918-95DF-34FC73B7F763}"/>
              </a:ext>
            </a:extLst>
          </p:cNvPr>
          <p:cNvSpPr txBox="1"/>
          <p:nvPr/>
        </p:nvSpPr>
        <p:spPr>
          <a:xfrm>
            <a:off x="326572" y="195943"/>
            <a:ext cx="11579289" cy="15388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Tuesday 16</a:t>
            </a:r>
            <a:r>
              <a:rPr lang="en-GB" sz="1600" baseline="30000"/>
              <a:t>th</a:t>
            </a:r>
            <a:r>
              <a:rPr lang="en-GB" sz="1600"/>
              <a:t> November</a:t>
            </a:r>
          </a:p>
          <a:p>
            <a:pPr algn="ctr"/>
            <a:r>
              <a:rPr lang="en-GB" sz="2400" b="1" u="sng"/>
              <a:t>Vera’s story</a:t>
            </a:r>
            <a:endParaRPr lang="en-GB" b="1" u="sng"/>
          </a:p>
          <a:p>
            <a:r>
              <a:rPr lang="en-GB" b="1"/>
              <a:t>Complete a mind map on the worksheet (on slide 10) or on paper, using the images and text on the next 5 slides to record as many facts as you can find on Vera’s early childhood. </a:t>
            </a:r>
          </a:p>
          <a:p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B9977B8-CE63-4FB9-9432-F2DBDBD90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3533836"/>
            <a:ext cx="4795852" cy="3324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2FCB426-F85D-4CAD-8181-D5208D6AB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002" y="1314449"/>
            <a:ext cx="3825197" cy="53619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BA478E1-0A72-4A15-98ED-B204AA0E7AED}"/>
              </a:ext>
            </a:extLst>
          </p:cNvPr>
          <p:cNvSpPr txBox="1"/>
          <p:nvPr/>
        </p:nvSpPr>
        <p:spPr>
          <a:xfrm>
            <a:off x="9753601" y="314325"/>
            <a:ext cx="111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6"/>
                </a:solidFill>
              </a:rPr>
              <a:t>Slide 5</a:t>
            </a:r>
            <a:endParaRPr lang="en-GB" b="1" dirty="0">
              <a:solidFill>
                <a:schemeClr val="accent6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3E45ADE-4C56-4768-B5D8-C471845BA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90" y="1486092"/>
            <a:ext cx="6800850" cy="229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8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0632639-B30C-4E12-8187-12F8D1A740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6CF73B-FD76-449E-828D-2BAAF1E80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6" y="426284"/>
            <a:ext cx="2972688" cy="6005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EA3B8E-D4EE-4280-A768-E617B3E4B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024" y="969169"/>
            <a:ext cx="6559549" cy="49196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05E1584-35ED-4233-910D-2E73CFA02E7E}"/>
              </a:ext>
            </a:extLst>
          </p:cNvPr>
          <p:cNvSpPr txBox="1"/>
          <p:nvPr/>
        </p:nvSpPr>
        <p:spPr>
          <a:xfrm>
            <a:off x="6943726" y="299919"/>
            <a:ext cx="111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Slide 6</a:t>
            </a:r>
          </a:p>
        </p:txBody>
      </p:sp>
    </p:spTree>
    <p:extLst>
      <p:ext uri="{BB962C8B-B14F-4D97-AF65-F5344CB8AC3E}">
        <p14:creationId xmlns:p14="http://schemas.microsoft.com/office/powerpoint/2010/main" val="4172782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A99388-A8A0-46EA-8845-0062DD552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565" y="643467"/>
            <a:ext cx="8570870" cy="5571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839D10-5AAB-48DD-9142-4E43D92F4AEA}"/>
              </a:ext>
            </a:extLst>
          </p:cNvPr>
          <p:cNvSpPr txBox="1"/>
          <p:nvPr/>
        </p:nvSpPr>
        <p:spPr>
          <a:xfrm>
            <a:off x="10696576" y="1038225"/>
            <a:ext cx="111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Slide 7</a:t>
            </a:r>
          </a:p>
        </p:txBody>
      </p:sp>
    </p:spTree>
    <p:extLst>
      <p:ext uri="{BB962C8B-B14F-4D97-AF65-F5344CB8AC3E}">
        <p14:creationId xmlns:p14="http://schemas.microsoft.com/office/powerpoint/2010/main" val="3137968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1BC3F2-FD5B-437D-A2BB-28CAC110A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7" y="692165"/>
            <a:ext cx="8048172" cy="1698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F97CDD-5B76-4CE7-B882-CC054D981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906" y="2209639"/>
            <a:ext cx="6415088" cy="4515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37BBD3-B8A3-4B89-B366-D23EBAF68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" y="771525"/>
            <a:ext cx="2981325" cy="5791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74929F-945A-4B1E-B89A-8CA3154F2062}"/>
              </a:ext>
            </a:extLst>
          </p:cNvPr>
          <p:cNvSpPr txBox="1"/>
          <p:nvPr/>
        </p:nvSpPr>
        <p:spPr>
          <a:xfrm>
            <a:off x="6852881" y="190170"/>
            <a:ext cx="111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Slide 8</a:t>
            </a:r>
          </a:p>
        </p:txBody>
      </p:sp>
    </p:spTree>
    <p:extLst>
      <p:ext uri="{BB962C8B-B14F-4D97-AF65-F5344CB8AC3E}">
        <p14:creationId xmlns:p14="http://schemas.microsoft.com/office/powerpoint/2010/main" val="386797137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141</TotalTime>
  <Words>187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Corbel</vt:lpstr>
      <vt:lpstr>Wingdings 2</vt:lpstr>
      <vt:lpstr>Frame</vt:lpstr>
      <vt:lpstr>Topic and English Home Learning Kindertransport Please email willow@shawwood.doncaster.sch.uk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and English Home Learning Kindertransport</dc:title>
  <dc:creator>Lindsey Taylor</dc:creator>
  <cp:lastModifiedBy>Lauren Saunders</cp:lastModifiedBy>
  <cp:revision>12</cp:revision>
  <dcterms:created xsi:type="dcterms:W3CDTF">2021-11-14T14:09:04Z</dcterms:created>
  <dcterms:modified xsi:type="dcterms:W3CDTF">2021-11-15T08:08:55Z</dcterms:modified>
</cp:coreProperties>
</file>