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4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8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3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2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2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1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D473-D7A7-4408-B441-C0454129484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170D-330D-4889-BA35-0E982CE64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1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0706DC-ED93-44CE-AFED-2E4DC072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1" y="295275"/>
            <a:ext cx="8393206" cy="6267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C5B1DD-2726-4E20-B746-D54BB5C24AD3}"/>
              </a:ext>
            </a:extLst>
          </p:cNvPr>
          <p:cNvSpPr txBox="1"/>
          <p:nvPr/>
        </p:nvSpPr>
        <p:spPr>
          <a:xfrm>
            <a:off x="8772525" y="295275"/>
            <a:ext cx="3220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Wednesday 17</a:t>
            </a:r>
            <a:r>
              <a:rPr lang="en-GB" b="1" baseline="30000" dirty="0"/>
              <a:t>th</a:t>
            </a:r>
            <a:r>
              <a:rPr lang="en-GB" b="1" dirty="0"/>
              <a:t> November 2021</a:t>
            </a:r>
          </a:p>
          <a:p>
            <a:endParaRPr lang="en-GB" dirty="0"/>
          </a:p>
          <a:p>
            <a:r>
              <a:rPr lang="en-GB" dirty="0"/>
              <a:t>Look at the map of Europe- locate Czechoslovakia. What do you notice about it’s location?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6B8658-758D-46C7-930F-6DBCEB08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439" y="2619375"/>
            <a:ext cx="4090635" cy="2690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82DC19-9EA6-45E7-9EB7-911E2C142985}"/>
              </a:ext>
            </a:extLst>
          </p:cNvPr>
          <p:cNvSpPr txBox="1"/>
          <p:nvPr/>
        </p:nvSpPr>
        <p:spPr>
          <a:xfrm>
            <a:off x="0" y="84397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134954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C04FB4-CBC0-4EC8-B1EF-897F2A87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485775"/>
            <a:ext cx="8715375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6EF46F-6618-47D3-97CE-5ABC3222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2441040"/>
            <a:ext cx="5067300" cy="409047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9412D333-158F-4231-A5F4-04AA20A8F35A}"/>
              </a:ext>
            </a:extLst>
          </p:cNvPr>
          <p:cNvSpPr/>
          <p:nvPr/>
        </p:nvSpPr>
        <p:spPr>
          <a:xfrm flipH="1">
            <a:off x="185737" y="2089911"/>
            <a:ext cx="4910137" cy="40379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2E3FBD-48AE-490D-9AEB-B531AFA8F376}"/>
              </a:ext>
            </a:extLst>
          </p:cNvPr>
          <p:cNvSpPr txBox="1"/>
          <p:nvPr/>
        </p:nvSpPr>
        <p:spPr>
          <a:xfrm>
            <a:off x="1305702" y="733845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236082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F10592-4EFD-4A3B-9D8F-81F4AF6360D8}"/>
              </a:ext>
            </a:extLst>
          </p:cNvPr>
          <p:cNvSpPr txBox="1"/>
          <p:nvPr/>
        </p:nvSpPr>
        <p:spPr>
          <a:xfrm>
            <a:off x="647699" y="285750"/>
            <a:ext cx="1112520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Thursday 18</a:t>
            </a:r>
            <a:r>
              <a:rPr lang="en-GB" b="1" u="sng" baseline="30000" dirty="0"/>
              <a:t>th</a:t>
            </a:r>
            <a:r>
              <a:rPr lang="en-GB" b="1" u="sng" dirty="0"/>
              <a:t> and Friday 19</a:t>
            </a:r>
            <a:r>
              <a:rPr lang="en-GB" b="1" u="sng" baseline="30000" dirty="0"/>
              <a:t>th</a:t>
            </a:r>
            <a:r>
              <a:rPr lang="en-GB" b="1" u="sng" dirty="0"/>
              <a:t> November 2021</a:t>
            </a:r>
          </a:p>
          <a:p>
            <a:pPr algn="ctr"/>
            <a:endParaRPr lang="en-GB" b="1" u="sng" dirty="0"/>
          </a:p>
          <a:p>
            <a:r>
              <a:rPr lang="en-GB" dirty="0"/>
              <a:t>We would like you to plan and write the diary of Vera’s journey. Please spilt this into 3 paragraphs, use the plan below to help you. Use your knowledge and learning from the evacuation diary you wrote in school. Look at the next page for the features of a diary. There is an example of a diary extract on slide 23.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B3C147D-36DA-4398-A86E-CC8EB5F0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99" y="1914525"/>
            <a:ext cx="8788400" cy="494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CC7C-2CAD-46A5-8895-EE47174647E8}"/>
              </a:ext>
            </a:extLst>
          </p:cNvPr>
          <p:cNvSpPr txBox="1"/>
          <p:nvPr/>
        </p:nvSpPr>
        <p:spPr>
          <a:xfrm>
            <a:off x="1258530" y="546140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21</a:t>
            </a:r>
          </a:p>
        </p:txBody>
      </p:sp>
    </p:spTree>
    <p:extLst>
      <p:ext uri="{BB962C8B-B14F-4D97-AF65-F5344CB8AC3E}">
        <p14:creationId xmlns:p14="http://schemas.microsoft.com/office/powerpoint/2010/main" val="250208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A2485E-DC9E-41F0-B8FE-A15C1575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46" y="0"/>
            <a:ext cx="103429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8E868F-A6C7-4790-8ACA-1FA6293A9476}"/>
              </a:ext>
            </a:extLst>
          </p:cNvPr>
          <p:cNvSpPr txBox="1"/>
          <p:nvPr/>
        </p:nvSpPr>
        <p:spPr>
          <a:xfrm>
            <a:off x="191277" y="457620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22</a:t>
            </a:r>
          </a:p>
        </p:txBody>
      </p:sp>
    </p:spTree>
    <p:extLst>
      <p:ext uri="{BB962C8B-B14F-4D97-AF65-F5344CB8AC3E}">
        <p14:creationId xmlns:p14="http://schemas.microsoft.com/office/powerpoint/2010/main" val="394245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0E752C-893A-4120-9D31-BC54A6F09330}"/>
              </a:ext>
            </a:extLst>
          </p:cNvPr>
          <p:cNvSpPr txBox="1"/>
          <p:nvPr/>
        </p:nvSpPr>
        <p:spPr>
          <a:xfrm>
            <a:off x="315102" y="333795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E3D254-C1FC-4AEF-803F-553CA0A9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48" y="19050"/>
            <a:ext cx="5924550" cy="6838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D7ABA2-1535-42E0-9E50-FC0CFEEB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790574"/>
            <a:ext cx="5712108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843E43-3FA5-4C98-86AD-B9C5C7BCF326}"/>
              </a:ext>
            </a:extLst>
          </p:cNvPr>
          <p:cNvSpPr txBox="1"/>
          <p:nvPr/>
        </p:nvSpPr>
        <p:spPr>
          <a:xfrm>
            <a:off x="503851" y="312575"/>
            <a:ext cx="11187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Wednesday 17</a:t>
            </a:r>
            <a:r>
              <a:rPr lang="en-GB" sz="2400" b="1" u="sng" baseline="30000" dirty="0"/>
              <a:t>th</a:t>
            </a:r>
            <a:r>
              <a:rPr lang="en-GB" sz="2400" b="1" u="sng" dirty="0"/>
              <a:t> November-Task</a:t>
            </a:r>
          </a:p>
          <a:p>
            <a:r>
              <a:rPr lang="en-GB" sz="2400" b="1" dirty="0"/>
              <a:t>Read carefully through Vera’s journey up to slide 20. For each slide, make notes in the blue thought bubbles on how you think Vera may have felt and why.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BA5B9F-67E4-4D2E-846B-254391B495AD}"/>
              </a:ext>
            </a:extLst>
          </p:cNvPr>
          <p:cNvSpPr txBox="1"/>
          <p:nvPr/>
        </p:nvSpPr>
        <p:spPr>
          <a:xfrm>
            <a:off x="0" y="84397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F6525-4330-4B7F-92E1-24662666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2" y="1772816"/>
            <a:ext cx="7134419" cy="2283804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70B0DEF1-DEA3-4CF1-8BD1-3B145F1B9AEA}"/>
              </a:ext>
            </a:extLst>
          </p:cNvPr>
          <p:cNvSpPr/>
          <p:nvPr/>
        </p:nvSpPr>
        <p:spPr>
          <a:xfrm>
            <a:off x="6839339" y="1772815"/>
            <a:ext cx="4711959" cy="40308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1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49A8EE-76F8-47E7-95B0-53BF5186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3" y="86756"/>
            <a:ext cx="7090479" cy="3018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FE6D0B-073D-4AD5-B328-F9E8DB7C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2850"/>
            <a:ext cx="7595071" cy="21622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D890861-81B8-4052-8C07-D74254CA2CAF}"/>
              </a:ext>
            </a:extLst>
          </p:cNvPr>
          <p:cNvSpPr/>
          <p:nvPr/>
        </p:nvSpPr>
        <p:spPr>
          <a:xfrm>
            <a:off x="7239232" y="1413587"/>
            <a:ext cx="4711959" cy="40308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A9B91B-6112-43A7-84A4-ED4952EB2E96}"/>
              </a:ext>
            </a:extLst>
          </p:cNvPr>
          <p:cNvSpPr txBox="1"/>
          <p:nvPr/>
        </p:nvSpPr>
        <p:spPr>
          <a:xfrm>
            <a:off x="7762875" y="380840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247098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144B10-95B0-4DE6-B6BC-CE7681E1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0" y="323850"/>
            <a:ext cx="4585607" cy="3333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F5FF09-0811-45A5-A285-F432E247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3929062"/>
            <a:ext cx="8658225" cy="239077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C01739A-74D2-458F-98AD-923B72F04DE4}"/>
              </a:ext>
            </a:extLst>
          </p:cNvPr>
          <p:cNvSpPr/>
          <p:nvPr/>
        </p:nvSpPr>
        <p:spPr>
          <a:xfrm>
            <a:off x="6096000" y="211882"/>
            <a:ext cx="5513420" cy="338973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D3D8D0-F36A-49FD-852A-DCEC69779BDD}"/>
              </a:ext>
            </a:extLst>
          </p:cNvPr>
          <p:cNvSpPr txBox="1"/>
          <p:nvPr/>
        </p:nvSpPr>
        <p:spPr>
          <a:xfrm>
            <a:off x="5439552" y="283806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290633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0E62D3-9F44-44E1-9487-74FB7815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664661"/>
            <a:ext cx="7519987" cy="1873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633204-31AA-425D-BF51-233BAE42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2818522"/>
            <a:ext cx="6453187" cy="354894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812372B-62A2-43BA-8932-76D2D748A506}"/>
              </a:ext>
            </a:extLst>
          </p:cNvPr>
          <p:cNvSpPr/>
          <p:nvPr/>
        </p:nvSpPr>
        <p:spPr>
          <a:xfrm flipH="1">
            <a:off x="289248" y="832611"/>
            <a:ext cx="3769567" cy="40379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2AD59F-086F-4AFE-A7A0-F7DF2DE30FF9}"/>
              </a:ext>
            </a:extLst>
          </p:cNvPr>
          <p:cNvSpPr txBox="1"/>
          <p:nvPr/>
        </p:nvSpPr>
        <p:spPr>
          <a:xfrm>
            <a:off x="5439552" y="283806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374074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E23E3D-ADB9-4D07-8DFF-314C6D92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48473"/>
            <a:ext cx="6653213" cy="177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CE49D0-A528-41B8-BBEC-1C52D7E7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38" y="3097815"/>
            <a:ext cx="4180387" cy="2911712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2230477A-2A18-48C2-9F1E-74257C31B8B6}"/>
              </a:ext>
            </a:extLst>
          </p:cNvPr>
          <p:cNvSpPr/>
          <p:nvPr/>
        </p:nvSpPr>
        <p:spPr>
          <a:xfrm>
            <a:off x="5829300" y="2126407"/>
            <a:ext cx="5513420" cy="338973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725652-467E-4D16-9229-5DE4B6F9DB81}"/>
              </a:ext>
            </a:extLst>
          </p:cNvPr>
          <p:cNvSpPr txBox="1"/>
          <p:nvPr/>
        </p:nvSpPr>
        <p:spPr>
          <a:xfrm>
            <a:off x="5439552" y="283806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16</a:t>
            </a:r>
          </a:p>
        </p:txBody>
      </p:sp>
    </p:spTree>
    <p:extLst>
      <p:ext uri="{BB962C8B-B14F-4D97-AF65-F5344CB8AC3E}">
        <p14:creationId xmlns:p14="http://schemas.microsoft.com/office/powerpoint/2010/main" val="41489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0632639-B30C-4E12-8187-12F8D1A74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4B77EE-523E-477A-8976-09B4FD52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9157"/>
            <a:ext cx="5291666" cy="511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43420-1FC4-4F24-88C7-EB8ED75C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606954"/>
            <a:ext cx="5291666" cy="267229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9AAA3CAE-D897-4331-B27E-394BF019392F}"/>
              </a:ext>
            </a:extLst>
          </p:cNvPr>
          <p:cNvSpPr/>
          <p:nvPr/>
        </p:nvSpPr>
        <p:spPr>
          <a:xfrm>
            <a:off x="6662208" y="3429000"/>
            <a:ext cx="4480982" cy="267229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5CCB0C-02CE-49BB-9BB3-FC997E2A3520}"/>
              </a:ext>
            </a:extLst>
          </p:cNvPr>
          <p:cNvSpPr txBox="1"/>
          <p:nvPr/>
        </p:nvSpPr>
        <p:spPr>
          <a:xfrm>
            <a:off x="5439552" y="283806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17</a:t>
            </a:r>
          </a:p>
        </p:txBody>
      </p:sp>
    </p:spTree>
    <p:extLst>
      <p:ext uri="{BB962C8B-B14F-4D97-AF65-F5344CB8AC3E}">
        <p14:creationId xmlns:p14="http://schemas.microsoft.com/office/powerpoint/2010/main" val="254170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97398A-594E-4E21-966A-05ACF0D0F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90512"/>
            <a:ext cx="7324725" cy="199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608A9E-47DD-4FD1-A3C3-B2678182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49" y="1950243"/>
            <a:ext cx="6429375" cy="4822031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92623452-217F-436B-A04D-51E4870ED95D}"/>
              </a:ext>
            </a:extLst>
          </p:cNvPr>
          <p:cNvSpPr/>
          <p:nvPr/>
        </p:nvSpPr>
        <p:spPr>
          <a:xfrm flipH="1">
            <a:off x="-1" y="2204211"/>
            <a:ext cx="4952999" cy="40379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CABE80-E5C4-4A74-BA1C-C752D03CE346}"/>
              </a:ext>
            </a:extLst>
          </p:cNvPr>
          <p:cNvSpPr txBox="1"/>
          <p:nvPr/>
        </p:nvSpPr>
        <p:spPr>
          <a:xfrm>
            <a:off x="8600362" y="566380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18</a:t>
            </a:r>
          </a:p>
        </p:txBody>
      </p:sp>
    </p:spTree>
    <p:extLst>
      <p:ext uri="{BB962C8B-B14F-4D97-AF65-F5344CB8AC3E}">
        <p14:creationId xmlns:p14="http://schemas.microsoft.com/office/powerpoint/2010/main" val="356006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509F5A-F431-46BA-9AB7-0CCEA5EA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78213"/>
            <a:ext cx="6090633" cy="1074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1FEBE4-789C-44A7-9C3B-685BF74B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064" y="690663"/>
            <a:ext cx="3595525" cy="58436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2FCF933F-B892-4377-99AB-E07C3CD37E2C}"/>
              </a:ext>
            </a:extLst>
          </p:cNvPr>
          <p:cNvSpPr/>
          <p:nvPr/>
        </p:nvSpPr>
        <p:spPr>
          <a:xfrm>
            <a:off x="818761" y="1917641"/>
            <a:ext cx="5513420" cy="338973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433AC3-3294-411A-9941-025C4F49AC03}"/>
              </a:ext>
            </a:extLst>
          </p:cNvPr>
          <p:cNvSpPr txBox="1"/>
          <p:nvPr/>
        </p:nvSpPr>
        <p:spPr>
          <a:xfrm>
            <a:off x="5439552" y="283806"/>
            <a:ext cx="111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Slide 19</a:t>
            </a:r>
          </a:p>
        </p:txBody>
      </p:sp>
    </p:spTree>
    <p:extLst>
      <p:ext uri="{BB962C8B-B14F-4D97-AF65-F5344CB8AC3E}">
        <p14:creationId xmlns:p14="http://schemas.microsoft.com/office/powerpoint/2010/main" val="364920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Saunders</dc:creator>
  <cp:lastModifiedBy>Lauren Saunders</cp:lastModifiedBy>
  <cp:revision>1</cp:revision>
  <dcterms:created xsi:type="dcterms:W3CDTF">2021-11-15T08:08:58Z</dcterms:created>
  <dcterms:modified xsi:type="dcterms:W3CDTF">2021-11-15T08:09:11Z</dcterms:modified>
</cp:coreProperties>
</file>